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8173E2-F064-48B0-B45C-33458F2FCCE2}" v="10" dt="2024-11-25T19:17:36.6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723A9-637E-BAE6-285A-F15FBF2C2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30D74A-7DED-1D9E-EA58-BC6F710DB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68CF2-0CD2-2115-97D9-D00072CCB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2933A-A63A-0E67-094C-17FC4F7B2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B7CF-42BE-4728-4A45-96897ED03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620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91CD-76D2-71CC-67EB-D3B4D3C91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72D7AF-4D00-8FEA-075F-1CB618EE9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41C61-3EFD-9059-47D9-6D7F64729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898F4-5C9C-08BE-744D-295301C1D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C644D-7DD2-9E9C-BE4D-BE2E59B3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6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226FCD-D541-9487-A967-81F59B6BF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16BAB5-E7C5-C29B-654B-95AF23A94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EE57A-3600-AD03-961F-FE6C02AC4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41423-5EED-7FD9-87BB-E49EF61E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CB5AD-E71A-FFD4-C6C9-4CF19071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71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11602-2FA0-2768-DE1E-21AD0B8F0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9D62F-165F-1A77-7118-4E45BA35C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41AA3-9C61-2316-407C-90C85C523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0B0EC-BCD7-CD8C-6B61-FB8541C5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27DB4-04C0-F3A7-7DC3-13E62418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3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7CBCD-4EF6-7CCE-046E-96B6FB336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108B9A-FF1C-EC7F-854A-DEB0AE957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F0DAB-9866-12E3-594B-84093F4F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90C43-782C-F11E-8FF6-F4E0411A3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09635-53A9-9E62-FBA6-A8DEB2A2E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988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A43A-3C90-2480-70BC-BEA35C6BB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B7814-AD1D-CF82-30A5-E2FC3B639F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77A01-D8F4-E3B1-35EC-D9F9221CD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BF6324-E929-125D-4855-F5F0F8DCF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93E20-5E53-C9A8-3146-16F89698E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85720-E65C-1686-6BA2-819D81B56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4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513C1-4A26-9294-A3F8-412BBAF42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6EED7-2A76-538E-EBA5-7D5A717E45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5EB9A-00C3-CBD6-C300-1AF9E0E7CF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5F2C0-835A-0902-9BEA-72ED9B193B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8341D5-0625-40EA-9FF7-D0944AF81F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2C787E-0266-82E8-DFC0-6ABDAD166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E49108-FABD-8CB4-02DA-F0C40068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FA0D0-6E40-E54E-59E9-563FDD8FD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4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DDD67-0308-EDD6-540F-A71E6C692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474A1D-4B94-F562-1B86-5692608A6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318339-E7B0-FA2E-9EF3-9CF0AD32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5677D-C057-70CE-5259-E6D367AE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28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FAADE7-CEBC-6130-6537-5E06778E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7D02A8-21AA-08E8-0C49-E358F92C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0E0F8-7DB0-A138-FE2F-55857F98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1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68A8B-6261-6ADE-4F43-EB38006B8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688A-7BF8-5A64-5FB3-42F60E733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25C788-0BDB-073E-161E-0852DD74E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9CDDE-A66D-1506-36A9-9AC4B6432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5AB68-FAB0-B3A1-94DF-A55EA0FD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0FA60-0438-5374-6637-047857B18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4EEAC-DC6D-DF21-EAA8-3687CF207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6BAF08-2096-F85D-5FF7-2F6F9821CC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A87F57-2FF9-BC1A-F12A-898E8574A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2CCCF3-E74B-0EA1-2475-8E247C5D8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2442B-84AF-2019-DBA3-70FF7384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C0663-2867-48E4-2095-9336628CE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8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118446-69D1-941C-883F-6165D5BA5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827B8-5EE1-927F-3547-705290CE3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7D726-CAEC-106E-E0F3-C2945E378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769ED-1BC2-4741-A6BD-69F09839E178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2A426-3FC6-AF48-5529-E1CBD6D4E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E5D11-2DE4-37BF-3A50-6B754EFA0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89B6-57A9-0346-8FF4-5CB4ED9ED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josephplacentia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B756903-CE54-1DF2-352E-8D1533D79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52984" y="-1"/>
            <a:ext cx="6487583" cy="685800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EC295D-26A6-64A8-8AFB-DBE2A34A73EE}"/>
              </a:ext>
            </a:extLst>
          </p:cNvPr>
          <p:cNvSpPr txBox="1"/>
          <p:nvPr/>
        </p:nvSpPr>
        <p:spPr>
          <a:xfrm>
            <a:off x="5767791" y="-282186"/>
            <a:ext cx="6424209" cy="7032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dirty="0">
              <a:latin typeface="Century Schoolbook" panose="020F0502020204030204" pitchFamily="34" charset="0"/>
            </a:endParaRPr>
          </a:p>
          <a:p>
            <a:pPr algn="ctr"/>
            <a:r>
              <a:rPr lang="en-US" sz="4400" b="1" dirty="0">
                <a:latin typeface="Century Schoolbook" panose="020F0502020204030204" pitchFamily="34" charset="0"/>
              </a:rPr>
              <a:t>An Invitation for</a:t>
            </a:r>
          </a:p>
          <a:p>
            <a:pPr algn="ctr"/>
            <a:r>
              <a:rPr lang="en-US" sz="4400" b="1" dirty="0">
                <a:latin typeface="Century Schoolbook" panose="020F0502020204030204" pitchFamily="34" charset="0"/>
              </a:rPr>
              <a:t>Returning Catholics</a:t>
            </a:r>
          </a:p>
          <a:p>
            <a:pPr algn="ctr"/>
            <a:endParaRPr lang="en-US" sz="11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ctr"/>
            <a:endParaRPr lang="en-US" sz="1400" b="1" dirty="0">
              <a:latin typeface="Century Schoolbook" panose="020F0502020204030204" pitchFamily="34" charset="0"/>
            </a:endParaRPr>
          </a:p>
          <a:p>
            <a:pPr algn="r"/>
            <a:r>
              <a:rPr lang="en-US" sz="3200" b="1" dirty="0">
                <a:latin typeface="Century Schoolbook" panose="020F0502020204030204" pitchFamily="34" charset="0"/>
              </a:rPr>
              <a:t>7 Week Series</a:t>
            </a:r>
          </a:p>
          <a:p>
            <a:pPr algn="r"/>
            <a:r>
              <a:rPr lang="en-US" sz="3200" b="1" dirty="0">
                <a:latin typeface="Century Schoolbook" panose="020F0502020204030204" pitchFamily="34" charset="0"/>
              </a:rPr>
              <a:t>Begins </a:t>
            </a:r>
          </a:p>
          <a:p>
            <a:pPr algn="r"/>
            <a:r>
              <a:rPr lang="en-US" sz="3200" b="1">
                <a:latin typeface="Century Schoolbook" panose="020F0502020204030204" pitchFamily="34" charset="0"/>
              </a:rPr>
              <a:t>April 24th</a:t>
            </a:r>
            <a:endParaRPr lang="en-US" sz="3200" b="1" dirty="0">
              <a:latin typeface="Century Schoolbook" panose="020F0502020204030204" pitchFamily="34" charset="0"/>
            </a:endParaRPr>
          </a:p>
          <a:p>
            <a:pPr algn="r"/>
            <a:endParaRPr lang="en-US" sz="3200" b="1" dirty="0">
              <a:latin typeface="Century Schoolbook" panose="020F0502020204030204" pitchFamily="34" charset="0"/>
            </a:endParaRPr>
          </a:p>
          <a:p>
            <a:pPr algn="ctr"/>
            <a:r>
              <a:rPr lang="en-US" sz="3200" b="1" dirty="0">
                <a:latin typeface="Century Schoolbook" panose="020F0502020204030204" pitchFamily="34" charset="0"/>
              </a:rPr>
              <a:t>For more information, Visit</a:t>
            </a:r>
          </a:p>
          <a:p>
            <a:pPr algn="ctr"/>
            <a:r>
              <a:rPr lang="en-US" sz="3200" b="1" dirty="0">
                <a:latin typeface="Century Schoolbook" panose="020F0502020204030204" pitchFamily="34" charset="0"/>
                <a:hlinkClick r:id="rId3"/>
              </a:rPr>
              <a:t>www.stjosephplacentia.org</a:t>
            </a:r>
            <a:endParaRPr lang="en-US" sz="3200" b="1" dirty="0">
              <a:latin typeface="Century Schoolbook" panose="020F0502020204030204" pitchFamily="34" charset="0"/>
            </a:endParaRPr>
          </a:p>
          <a:p>
            <a:pPr algn="ctr"/>
            <a:r>
              <a:rPr lang="en-US" sz="3200" b="1" dirty="0">
                <a:latin typeface="Century Schoolbook" panose="020F0502020204030204" pitchFamily="34" charset="0"/>
              </a:rPr>
              <a:t>Or call 714 528-1487 ext 221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8B5583-1D66-DAD1-B3FD-906303477D27}"/>
              </a:ext>
            </a:extLst>
          </p:cNvPr>
          <p:cNvSpPr/>
          <p:nvPr/>
        </p:nvSpPr>
        <p:spPr>
          <a:xfrm>
            <a:off x="4392083" y="2578100"/>
            <a:ext cx="4307417" cy="20256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93E7C1-5DF9-5CB7-7B31-20E2B7BF3FB8}"/>
              </a:ext>
            </a:extLst>
          </p:cNvPr>
          <p:cNvSpPr txBox="1"/>
          <p:nvPr/>
        </p:nvSpPr>
        <p:spPr>
          <a:xfrm>
            <a:off x="4392082" y="2344430"/>
            <a:ext cx="4307418" cy="249299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Returning Catholics Come Home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DE19E95-B322-42DA-7263-62D4DF108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5" y="-271604"/>
            <a:ext cx="1207290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7116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EA1A953-DC92-2FCC-3F74-8B5EECFAA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5" y="-68319"/>
            <a:ext cx="12072902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900" b="0" i="0" u="none" strike="noStrike" cap="none" normalizeH="0" baseline="0">
              <a:ln>
                <a:noFill/>
              </a:ln>
              <a:solidFill>
                <a:srgbClr val="262626"/>
              </a:solidFill>
              <a:effectLst/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6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Century Schoolbook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 Koppenheffer</dc:creator>
  <cp:lastModifiedBy>Carol Koppenheffer</cp:lastModifiedBy>
  <cp:revision>3</cp:revision>
  <dcterms:created xsi:type="dcterms:W3CDTF">2023-11-14T22:00:33Z</dcterms:created>
  <dcterms:modified xsi:type="dcterms:W3CDTF">2025-03-26T17:02:48Z</dcterms:modified>
</cp:coreProperties>
</file>